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  <p:sldMasterId id="2147483847" r:id="rId2"/>
  </p:sldMasterIdLst>
  <p:notesMasterIdLst>
    <p:notesMasterId r:id="rId11"/>
  </p:notesMasterIdLst>
  <p:handoutMasterIdLst>
    <p:handoutMasterId r:id="rId12"/>
  </p:handoutMasterIdLst>
  <p:sldIdLst>
    <p:sldId id="287" r:id="rId3"/>
    <p:sldId id="285" r:id="rId4"/>
    <p:sldId id="281" r:id="rId5"/>
    <p:sldId id="282" r:id="rId6"/>
    <p:sldId id="283" r:id="rId7"/>
    <p:sldId id="284" r:id="rId8"/>
    <p:sldId id="286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5"/>
    <p:restoredTop sz="94613"/>
  </p:normalViewPr>
  <p:slideViewPr>
    <p:cSldViewPr snapToGrid="0" snapToObjects="1">
      <p:cViewPr>
        <p:scale>
          <a:sx n="94" d="100"/>
          <a:sy n="94" d="100"/>
        </p:scale>
        <p:origin x="-6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3F7ED-25E1-4FF8-9894-A986BBCDCE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43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CC57-A932-4A7C-A7E2-6C9C1667DF2E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8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B026-8E9C-481C-8607-8CD33B63C55F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BE24-62DC-475D-9335-D1CC2D08468C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81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02E7F-8A6D-48D2-BA7C-FACE28123DD9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942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EE09E-C05D-48D0-A103-2D583A4825FC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58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941C-232A-41F4-B253-947031AAD49F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177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9458-8E2D-456C-BFC8-ECE4A394E5C1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12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E1CC1-5AF7-4849-BBE9-D092F8272AD6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13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1F090-AE58-47A2-9204-07D471881107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14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16A8-5B1A-4F80-8845-A71B62F848A8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65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1B78242-971D-468B-8140-2B063EBB991D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1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973C-AF96-4DE6-9D46-6EDF6133D822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0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C90-2AB0-4BE7-847F-84886B6FF44C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05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AD2F-E07A-4853-B2B7-FB040EF5D528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97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6442-CFAD-4EE7-8FD7-88070DAE2766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7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D6E1-F746-42B2-97E1-EF3A4181CE2D}" type="datetime1">
              <a:rPr lang="en-US" smtClean="0"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‹N›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121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D302-9FDA-4D8F-AFAF-4A5C3EECA316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7AAC-3290-468A-A067-2BF6C0801398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0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C7537-5B8B-4769-AC3D-28562CA77ADB}" type="datetime1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9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17A8-0726-42BD-83C2-0C7647E62FD3}" type="datetime1">
              <a:rPr lang="en-US" smtClean="0"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0089AB-1A5E-4BDC-AF43-0456CDDB4620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1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C1FA-A2D7-4F66-B240-D0B2F27918D7}" type="datetime1">
              <a:rPr lang="en-US" smtClean="0"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9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F0BFDA-82E2-4DC8-8788-772A5830B5CB}" type="datetime1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480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01D9F6-BC26-4A95-9558-7DDBB2E17A5C}" type="datetime1">
              <a:rPr lang="en-US" smtClean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436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hyperlink" Target="http:/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LEZIONI INTERMEDIE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FLUSSI PARALLELI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2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lezione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/>
              <a:t>Imparare</a:t>
            </a:r>
            <a:r>
              <a:rPr lang="en-US" dirty="0"/>
              <a:t> </a:t>
            </a:r>
            <a:r>
              <a:rPr lang="en-US" dirty="0" err="1"/>
              <a:t>cosa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smtClean="0"/>
              <a:t>i </a:t>
            </a:r>
            <a:r>
              <a:rPr lang="en-US" dirty="0" err="1"/>
              <a:t>flussi</a:t>
            </a:r>
            <a:r>
              <a:rPr lang="en-US" dirty="0"/>
              <a:t> </a:t>
            </a:r>
            <a:r>
              <a:rPr lang="en-US" dirty="0" err="1"/>
              <a:t>paralleli</a:t>
            </a:r>
            <a:r>
              <a:rPr lang="en-US" dirty="0"/>
              <a:t> e </a:t>
            </a:r>
            <a:r>
              <a:rPr lang="en-US" dirty="0" smtClean="0"/>
              <a:t>come </a:t>
            </a:r>
            <a:r>
              <a:rPr lang="en-US" dirty="0" err="1" smtClean="0"/>
              <a:t>usarli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err="1" smtClean="0"/>
              <a:t>Imparare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endParaRPr lang="en-US" dirty="0"/>
          </a:p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vi </a:t>
            </a:r>
            <a:r>
              <a:rPr lang="en-US" dirty="0" err="1" smtClean="0"/>
              <a:t>permettono</a:t>
            </a:r>
            <a:r>
              <a:rPr lang="en-US" dirty="0" smtClean="0"/>
              <a:t> di </a:t>
            </a:r>
            <a:r>
              <a:rPr lang="en-US" dirty="0" err="1" smtClean="0"/>
              <a:t>eseguire</a:t>
            </a:r>
            <a:r>
              <a:rPr lang="en-US" dirty="0" smtClean="0"/>
              <a:t> due o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contemporaneamente</a:t>
            </a:r>
            <a:r>
              <a:rPr lang="en-US" dirty="0" smtClean="0"/>
              <a:t>.</a:t>
            </a:r>
            <a:endParaRPr lang="en-US" dirty="0"/>
          </a:p>
          <a:p>
            <a:endParaRPr lang="it-IT" dirty="0" smtClean="0"/>
          </a:p>
          <a:p>
            <a:r>
              <a:rPr lang="it-IT" dirty="0" smtClean="0"/>
              <a:t>Che </a:t>
            </a:r>
            <a:r>
              <a:rPr lang="it-IT" dirty="0"/>
              <a:t>cosa succede se si dispone di uno o più bracci </a:t>
            </a:r>
            <a:r>
              <a:rPr lang="it-IT" dirty="0" smtClean="0"/>
              <a:t>collegati </a:t>
            </a:r>
            <a:r>
              <a:rPr lang="it-IT" dirty="0"/>
              <a:t>ai motori e si desidera </a:t>
            </a:r>
            <a:r>
              <a:rPr lang="it-IT" dirty="0" smtClean="0"/>
              <a:t>ruotare questi bracci </a:t>
            </a:r>
            <a:r>
              <a:rPr lang="it-IT" dirty="0"/>
              <a:t>mentre il robot si sta muovendo per completare una </a:t>
            </a:r>
            <a:r>
              <a:rPr lang="it-IT" dirty="0" smtClean="0"/>
              <a:t>missione?</a:t>
            </a:r>
            <a:endParaRPr lang="en-US" dirty="0"/>
          </a:p>
          <a:p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119818" y="3932528"/>
            <a:ext cx="2071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Robot che alza gli anelli e </a:t>
            </a:r>
            <a:r>
              <a:rPr lang="it-IT" dirty="0" smtClean="0"/>
              <a:t>si muove in </a:t>
            </a:r>
            <a:r>
              <a:rPr lang="it-IT" dirty="0"/>
              <a:t>avanti.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609599" y="4125581"/>
            <a:ext cx="1696452" cy="1227220"/>
            <a:chOff x="1323474" y="3380874"/>
            <a:chExt cx="1696452" cy="1227220"/>
          </a:xfrm>
        </p:grpSpPr>
        <p:sp>
          <p:nvSpPr>
            <p:cNvPr id="61" name="Rectangle 60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5678" y="4651548"/>
            <a:ext cx="334513" cy="584358"/>
            <a:chOff x="3249164" y="3608942"/>
            <a:chExt cx="334513" cy="584358"/>
          </a:xfrm>
        </p:grpSpPr>
        <p:grpSp>
          <p:nvGrpSpPr>
            <p:cNvPr id="65" name="Group 64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67" name="Block Arc 66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Rectangle 65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9" name="Straight Connector 68"/>
          <p:cNvCxnSpPr/>
          <p:nvPr/>
        </p:nvCxnSpPr>
        <p:spPr>
          <a:xfrm>
            <a:off x="2306657" y="4808599"/>
            <a:ext cx="1151434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1405502" y="549199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4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Come </a:t>
            </a:r>
            <a:r>
              <a:rPr lang="en-US" dirty="0" err="1" smtClean="0"/>
              <a:t>posso</a:t>
            </a:r>
            <a:r>
              <a:rPr lang="en-US" dirty="0" smtClean="0"/>
              <a:t> </a:t>
            </a:r>
            <a:r>
              <a:rPr lang="en-US" dirty="0" err="1" smtClean="0"/>
              <a:t>realizzare</a:t>
            </a:r>
            <a:r>
              <a:rPr lang="en-US" dirty="0" smtClean="0"/>
              <a:t>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?</a:t>
            </a:r>
            <a:r>
              <a:rPr lang="en-US" dirty="0"/>
              <a:t>	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293" y="3861762"/>
            <a:ext cx="2222406" cy="1892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799" y="3888634"/>
            <a:ext cx="2202917" cy="1963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1644898" y="4237278"/>
            <a:ext cx="204537" cy="2406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5440" y="1608987"/>
            <a:ext cx="3738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 </a:t>
            </a:r>
            <a:r>
              <a:rPr lang="en-US" dirty="0" err="1" smtClean="0"/>
              <a:t>creare</a:t>
            </a:r>
            <a:r>
              <a:rPr lang="en-US" dirty="0" smtClean="0"/>
              <a:t> due </a:t>
            </a:r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, </a:t>
            </a:r>
            <a:r>
              <a:rPr lang="en-US" dirty="0" err="1" smtClean="0"/>
              <a:t>cliccate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trova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destra</a:t>
            </a:r>
            <a:r>
              <a:rPr lang="en-US" dirty="0" smtClean="0"/>
              <a:t> al </a:t>
            </a:r>
            <a:r>
              <a:rPr lang="en-US" dirty="0" err="1" smtClean="0"/>
              <a:t>centro</a:t>
            </a:r>
            <a:r>
              <a:rPr lang="en-US" dirty="0" smtClean="0"/>
              <a:t> del </a:t>
            </a:r>
            <a:r>
              <a:rPr lang="en-US" dirty="0" err="1"/>
              <a:t>blocco</a:t>
            </a:r>
            <a:r>
              <a:rPr lang="en-US" dirty="0"/>
              <a:t> start </a:t>
            </a:r>
            <a:r>
              <a:rPr lang="en-US" dirty="0" smtClean="0"/>
              <a:t>e </a:t>
            </a:r>
            <a:r>
              <a:rPr lang="en-US" dirty="0" err="1" smtClean="0"/>
              <a:t>collegatelo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connettore</a:t>
            </a:r>
            <a:r>
              <a:rPr lang="en-US" dirty="0" smtClean="0"/>
              <a:t> </a:t>
            </a:r>
            <a:r>
              <a:rPr lang="en-US" dirty="0" err="1" smtClean="0"/>
              <a:t>d’ingresso</a:t>
            </a:r>
            <a:r>
              <a:rPr lang="en-US" dirty="0" smtClean="0"/>
              <a:t> del </a:t>
            </a:r>
            <a:r>
              <a:rPr lang="en-US" dirty="0" err="1" smtClean="0"/>
              <a:t>blocco</a:t>
            </a:r>
            <a:r>
              <a:rPr lang="en-US" dirty="0" smtClean="0"/>
              <a:t> da </a:t>
            </a:r>
            <a:r>
              <a:rPr lang="en-US" dirty="0" err="1" smtClean="0"/>
              <a:t>collegare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trova</a:t>
            </a:r>
            <a:r>
              <a:rPr lang="en-US" dirty="0" smtClean="0"/>
              <a:t> al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destra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58640" y="1608987"/>
            <a:ext cx="3688080" cy="23127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Notate </a:t>
            </a:r>
            <a:r>
              <a:rPr lang="en-US" dirty="0" err="1" smtClean="0"/>
              <a:t>che</a:t>
            </a:r>
            <a:r>
              <a:rPr lang="en-US" dirty="0" smtClean="0"/>
              <a:t> 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erano</a:t>
            </a:r>
            <a:r>
              <a:rPr lang="en-US" dirty="0" smtClean="0"/>
              <a:t> </a:t>
            </a:r>
            <a:r>
              <a:rPr lang="en-US" dirty="0" err="1" smtClean="0"/>
              <a:t>separati</a:t>
            </a:r>
            <a:r>
              <a:rPr lang="en-US" dirty="0" smtClean="0"/>
              <a:t> </a:t>
            </a:r>
            <a:r>
              <a:rPr lang="en-US" dirty="0" err="1" smtClean="0"/>
              <a:t>venivano</a:t>
            </a:r>
            <a:r>
              <a:rPr lang="en-US" dirty="0" smtClean="0"/>
              <a:t> </a:t>
            </a:r>
            <a:r>
              <a:rPr lang="en-US" dirty="0" err="1" smtClean="0"/>
              <a:t>eseguiti</a:t>
            </a:r>
            <a:r>
              <a:rPr lang="en-US" dirty="0" smtClean="0"/>
              <a:t> </a:t>
            </a:r>
            <a:r>
              <a:rPr lang="en-US" dirty="0" err="1" smtClean="0"/>
              <a:t>separatamente</a:t>
            </a:r>
            <a:r>
              <a:rPr lang="en-US" dirty="0" smtClean="0"/>
              <a:t>, </a:t>
            </a:r>
            <a:r>
              <a:rPr lang="en-US" dirty="0" err="1" smtClean="0"/>
              <a:t>mentre</a:t>
            </a:r>
            <a:r>
              <a:rPr lang="en-US" dirty="0" smtClean="0"/>
              <a:t> </a:t>
            </a:r>
            <a:r>
              <a:rPr lang="en-US" dirty="0" err="1" smtClean="0"/>
              <a:t>adesso</a:t>
            </a:r>
            <a:r>
              <a:rPr lang="en-US" dirty="0" smtClean="0"/>
              <a:t> </a:t>
            </a:r>
            <a:r>
              <a:rPr lang="en-US" dirty="0" err="1" smtClean="0"/>
              <a:t>verranno</a:t>
            </a:r>
            <a:r>
              <a:rPr lang="en-US" dirty="0" smtClean="0"/>
              <a:t> </a:t>
            </a:r>
            <a:r>
              <a:rPr lang="en-US" dirty="0" err="1" smtClean="0"/>
              <a:t>eseguiti</a:t>
            </a:r>
            <a:r>
              <a:rPr lang="en-US" dirty="0" smtClean="0"/>
              <a:t> </a:t>
            </a:r>
            <a:r>
              <a:rPr lang="en-US" dirty="0" err="1" smtClean="0"/>
              <a:t>contemporaneamente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0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e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29" y="1560658"/>
            <a:ext cx="3617997" cy="1897057"/>
          </a:xfrm>
        </p:spPr>
        <p:txBody>
          <a:bodyPr>
            <a:normAutofit/>
          </a:bodyPr>
          <a:lstStyle/>
          <a:p>
            <a:r>
              <a:rPr lang="en-US" dirty="0" err="1" smtClean="0"/>
              <a:t>Ecco</a:t>
            </a:r>
            <a:r>
              <a:rPr lang="en-US" dirty="0" smtClean="0"/>
              <a:t> un </a:t>
            </a:r>
            <a:r>
              <a:rPr lang="en-US" dirty="0" err="1" smtClean="0"/>
              <a:t>semplice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muove</a:t>
            </a:r>
            <a:r>
              <a:rPr lang="en-US" dirty="0" smtClean="0"/>
              <a:t> </a:t>
            </a:r>
            <a:r>
              <a:rPr lang="en-US" dirty="0" err="1" smtClean="0"/>
              <a:t>entrambi</a:t>
            </a:r>
            <a:r>
              <a:rPr lang="en-US" dirty="0" smtClean="0"/>
              <a:t> le </a:t>
            </a:r>
            <a:r>
              <a:rPr lang="en-US" dirty="0" err="1" smtClean="0"/>
              <a:t>ruote</a:t>
            </a:r>
            <a:r>
              <a:rPr lang="en-US" dirty="0" smtClean="0"/>
              <a:t> del robot in </a:t>
            </a:r>
            <a:r>
              <a:rPr lang="en-US" dirty="0" err="1" smtClean="0"/>
              <a:t>avanti</a:t>
            </a:r>
            <a:endParaRPr lang="en-US" dirty="0"/>
          </a:p>
          <a:p>
            <a:r>
              <a:rPr lang="en-US" dirty="0" smtClean="0"/>
              <a:t>Se lo </a:t>
            </a:r>
            <a:r>
              <a:rPr lang="en-US" dirty="0" err="1" smtClean="0"/>
              <a:t>eseguite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robot </a:t>
            </a:r>
            <a:r>
              <a:rPr lang="en-US" dirty="0" err="1" smtClean="0"/>
              <a:t>andrà</a:t>
            </a:r>
            <a:r>
              <a:rPr lang="en-US" dirty="0" smtClean="0"/>
              <a:t> </a:t>
            </a:r>
            <a:r>
              <a:rPr lang="en-US" dirty="0" err="1" smtClean="0"/>
              <a:t>avanti</a:t>
            </a:r>
            <a:r>
              <a:rPr lang="en-US" dirty="0" smtClean="0"/>
              <a:t> di </a:t>
            </a:r>
            <a:r>
              <a:rPr lang="en-US" dirty="0" err="1" smtClean="0"/>
              <a:t>quattro</a:t>
            </a:r>
            <a:r>
              <a:rPr lang="en-US" dirty="0" smtClean="0"/>
              <a:t> </a:t>
            </a:r>
            <a:r>
              <a:rPr lang="en-US" dirty="0" err="1" smtClean="0"/>
              <a:t>pollici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180" y="1610665"/>
            <a:ext cx="4619124" cy="21855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28" y="5133430"/>
            <a:ext cx="1295400" cy="923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836" y="4909593"/>
            <a:ext cx="5191125" cy="1371600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2514297" y="5372807"/>
            <a:ext cx="620128" cy="4451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78282" y="4029102"/>
            <a:ext cx="8095995" cy="8804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Per </a:t>
            </a:r>
            <a:r>
              <a:rPr lang="en-US" dirty="0" err="1" smtClean="0"/>
              <a:t>semplificarlo</a:t>
            </a:r>
            <a:r>
              <a:rPr lang="en-US" dirty="0" smtClean="0"/>
              <a:t>, </a:t>
            </a:r>
            <a:r>
              <a:rPr lang="en-US" dirty="0" err="1" smtClean="0"/>
              <a:t>possiamo</a:t>
            </a:r>
            <a:r>
              <a:rPr lang="en-US" dirty="0" smtClean="0"/>
              <a:t>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r>
              <a:rPr lang="en-US" dirty="0" smtClean="0"/>
              <a:t> </a:t>
            </a:r>
            <a:r>
              <a:rPr lang="en-US" dirty="0" err="1" smtClean="0"/>
              <a:t>sottostante</a:t>
            </a:r>
            <a:r>
              <a:rPr lang="en-US" dirty="0" smtClean="0"/>
              <a:t> (</a:t>
            </a:r>
            <a:r>
              <a:rPr lang="en-US" dirty="0" err="1" smtClean="0"/>
              <a:t>motori</a:t>
            </a:r>
            <a:r>
              <a:rPr lang="en-US" dirty="0" smtClean="0"/>
              <a:t> per </a:t>
            </a:r>
            <a:r>
              <a:rPr lang="en-US" dirty="0" err="1" smtClean="0"/>
              <a:t>pollici</a:t>
            </a:r>
            <a:r>
              <a:rPr lang="en-US" dirty="0" smtClean="0"/>
              <a:t>)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muovere</a:t>
            </a:r>
            <a:r>
              <a:rPr lang="en-US" dirty="0" smtClean="0"/>
              <a:t> in </a:t>
            </a:r>
            <a:r>
              <a:rPr lang="en-US" dirty="0" err="1" smtClean="0"/>
              <a:t>avanti</a:t>
            </a:r>
            <a:r>
              <a:rPr lang="en-US" dirty="0" smtClean="0"/>
              <a:t> </a:t>
            </a:r>
            <a:r>
              <a:rPr lang="en-US" dirty="0" err="1" smtClean="0"/>
              <a:t>motori</a:t>
            </a:r>
            <a:r>
              <a:rPr lang="en-US" dirty="0" smtClean="0"/>
              <a:t> </a:t>
            </a:r>
            <a:r>
              <a:rPr lang="en-US" dirty="0" err="1" smtClean="0"/>
              <a:t>selezionati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1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 err="1" smtClean="0"/>
              <a:t>Flussi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e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personalizzati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941" y="1316015"/>
            <a:ext cx="8161422" cy="2999712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FATE ATTENZIONE QUANDO UTILIZZATE I FLUSSI PARALLELI CON I BLOCCHI PERSONALIZZATI</a:t>
            </a:r>
            <a:endParaRPr lang="en-US" dirty="0" smtClean="0"/>
          </a:p>
          <a:p>
            <a:r>
              <a:rPr lang="en-US" dirty="0" err="1" smtClean="0"/>
              <a:t>Usando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dirty="0" err="1" smtClean="0"/>
              <a:t>personalizzato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muovere</a:t>
            </a:r>
            <a:r>
              <a:rPr lang="en-US" dirty="0" smtClean="0"/>
              <a:t> i </a:t>
            </a:r>
            <a:r>
              <a:rPr lang="en-US" dirty="0" err="1" smtClean="0"/>
              <a:t>motori</a:t>
            </a:r>
            <a:r>
              <a:rPr lang="en-US" dirty="0" smtClean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pollici</a:t>
            </a:r>
            <a:r>
              <a:rPr lang="en-US" dirty="0" smtClean="0"/>
              <a:t>, </a:t>
            </a:r>
            <a:r>
              <a:rPr lang="en-US" dirty="0" err="1" smtClean="0"/>
              <a:t>possiamo</a:t>
            </a:r>
            <a:r>
              <a:rPr lang="en-US" dirty="0" smtClean="0"/>
              <a:t> </a:t>
            </a:r>
            <a:r>
              <a:rPr lang="en-US" dirty="0" err="1" smtClean="0"/>
              <a:t>convertire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 in basso a </a:t>
            </a:r>
            <a:r>
              <a:rPr lang="en-US" dirty="0" err="1" smtClean="0"/>
              <a:t>sinistra</a:t>
            </a:r>
            <a:r>
              <a:rPr lang="en-US" dirty="0" smtClean="0"/>
              <a:t> con </a:t>
            </a:r>
            <a:r>
              <a:rPr lang="en-US" dirty="0" err="1" smtClean="0"/>
              <a:t>quello</a:t>
            </a:r>
            <a:r>
              <a:rPr lang="en-US" dirty="0" smtClean="0"/>
              <a:t> in basso a </a:t>
            </a:r>
            <a:r>
              <a:rPr lang="en-US" dirty="0" err="1" smtClean="0"/>
              <a:t>destra</a:t>
            </a:r>
            <a:endParaRPr lang="en-US" dirty="0"/>
          </a:p>
          <a:p>
            <a:r>
              <a:rPr lang="en-US" dirty="0" smtClean="0"/>
              <a:t>Ma se </a:t>
            </a:r>
            <a:r>
              <a:rPr lang="en-US" dirty="0" err="1" smtClean="0"/>
              <a:t>eseguite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robot </a:t>
            </a:r>
            <a:r>
              <a:rPr lang="en-US" dirty="0" err="1" smtClean="0"/>
              <a:t>fa</a:t>
            </a:r>
            <a:r>
              <a:rPr lang="en-US" dirty="0" smtClean="0"/>
              <a:t> </a:t>
            </a:r>
            <a:r>
              <a:rPr lang="en-US" dirty="0" err="1" smtClean="0"/>
              <a:t>cose</a:t>
            </a:r>
            <a:r>
              <a:rPr lang="en-US" dirty="0" smtClean="0"/>
              <a:t> </a:t>
            </a:r>
            <a:r>
              <a:rPr lang="en-US" dirty="0" err="1" smtClean="0"/>
              <a:t>completamente</a:t>
            </a:r>
            <a:r>
              <a:rPr lang="en-US" dirty="0" smtClean="0"/>
              <a:t> diverse!!!!!</a:t>
            </a:r>
            <a:endParaRPr lang="en-US" dirty="0"/>
          </a:p>
          <a:p>
            <a:pPr lvl="1"/>
            <a:r>
              <a:rPr lang="it-IT" dirty="0"/>
              <a:t>Il codice a destra muove una ruota di 4 pollici e poi sposta l'altra ruota di 4 pollici. Questo fa ruotare il robot in una direzione e poi </a:t>
            </a:r>
            <a:r>
              <a:rPr lang="it-IT" dirty="0" smtClean="0"/>
              <a:t>nell'altra</a:t>
            </a:r>
          </a:p>
          <a:p>
            <a:pPr lvl="1"/>
            <a:r>
              <a:rPr lang="it-IT" dirty="0"/>
              <a:t>Il codice a sinistra sposta entrambe le ruote di 4 pollici contemporaneamente. Questo fa avanzare il robot</a:t>
            </a:r>
            <a:r>
              <a:rPr lang="en-US" dirty="0" smtClean="0"/>
              <a:t>.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Attenzione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>
                <a:solidFill>
                  <a:srgbClr val="FF0000"/>
                </a:solidFill>
              </a:rPr>
              <a:t>EV3 </a:t>
            </a:r>
            <a:r>
              <a:rPr lang="en-US" b="1" dirty="0" smtClean="0">
                <a:solidFill>
                  <a:srgbClr val="FF0000"/>
                </a:solidFill>
              </a:rPr>
              <a:t>non vi </a:t>
            </a:r>
            <a:r>
              <a:rPr lang="en-US" b="1" dirty="0" err="1" smtClean="0">
                <a:solidFill>
                  <a:srgbClr val="FF0000"/>
                </a:solidFill>
              </a:rPr>
              <a:t>permette</a:t>
            </a:r>
            <a:r>
              <a:rPr lang="en-US" b="1" dirty="0" smtClean="0">
                <a:solidFill>
                  <a:srgbClr val="FF0000"/>
                </a:solidFill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</a:rPr>
              <a:t>eseguire</a:t>
            </a:r>
            <a:r>
              <a:rPr lang="en-US" b="1" dirty="0" smtClean="0">
                <a:solidFill>
                  <a:srgbClr val="FF0000"/>
                </a:solidFill>
              </a:rPr>
              <a:t> due </a:t>
            </a:r>
            <a:r>
              <a:rPr lang="en-US" b="1" dirty="0" err="1" smtClean="0">
                <a:solidFill>
                  <a:srgbClr val="FF0000"/>
                </a:solidFill>
              </a:rPr>
              <a:t>copie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dello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stesso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blocco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personalizzato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contemporaneamente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387" y="4289463"/>
            <a:ext cx="2036823" cy="1812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3454"/>
          <a:stretch/>
        </p:blipFill>
        <p:spPr>
          <a:xfrm>
            <a:off x="837950" y="4289463"/>
            <a:ext cx="3937935" cy="1798897"/>
          </a:xfrm>
          <a:prstGeom prst="rect">
            <a:avLst/>
          </a:prstGeom>
        </p:spPr>
      </p:pic>
      <p:sp>
        <p:nvSpPr>
          <p:cNvPr id="11" name="Not Equal 10"/>
          <p:cNvSpPr/>
          <p:nvPr/>
        </p:nvSpPr>
        <p:spPr>
          <a:xfrm>
            <a:off x="4793932" y="4699364"/>
            <a:ext cx="1070811" cy="55929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60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Sfida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65" y="1548478"/>
            <a:ext cx="8459561" cy="39925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Siete</a:t>
            </a:r>
            <a:r>
              <a:rPr lang="en-US" dirty="0" smtClean="0">
                <a:solidFill>
                  <a:srgbClr val="FF0000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grado</a:t>
            </a:r>
            <a:r>
              <a:rPr lang="en-US" dirty="0" smtClean="0">
                <a:solidFill>
                  <a:srgbClr val="FF0000"/>
                </a:solidFill>
              </a:rPr>
              <a:t> di </a:t>
            </a:r>
            <a:r>
              <a:rPr lang="en-US" dirty="0" err="1" smtClean="0">
                <a:solidFill>
                  <a:srgbClr val="FF0000"/>
                </a:solidFill>
              </a:rPr>
              <a:t>scrivere</a:t>
            </a:r>
            <a:r>
              <a:rPr lang="en-US" dirty="0" smtClean="0">
                <a:solidFill>
                  <a:srgbClr val="FF0000"/>
                </a:solidFill>
              </a:rPr>
              <a:t> un </a:t>
            </a:r>
            <a:r>
              <a:rPr lang="en-US" dirty="0" err="1" smtClean="0">
                <a:solidFill>
                  <a:srgbClr val="FF0000"/>
                </a:solidFill>
              </a:rPr>
              <a:t>programma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usi</a:t>
            </a:r>
            <a:r>
              <a:rPr lang="en-US" dirty="0" smtClean="0">
                <a:solidFill>
                  <a:srgbClr val="FF0000"/>
                </a:solidFill>
              </a:rPr>
              <a:t> i </a:t>
            </a:r>
            <a:r>
              <a:rPr lang="en-US" dirty="0" err="1" smtClean="0">
                <a:solidFill>
                  <a:srgbClr val="FF0000"/>
                </a:solidFill>
              </a:rPr>
              <a:t>flussi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paralleli</a:t>
            </a:r>
            <a:r>
              <a:rPr lang="en-US" dirty="0" smtClean="0">
                <a:solidFill>
                  <a:srgbClr val="FF0000"/>
                </a:solidFill>
              </a:rPr>
              <a:t> per far </a:t>
            </a:r>
            <a:r>
              <a:rPr lang="en-US" dirty="0" err="1" smtClean="0">
                <a:solidFill>
                  <a:srgbClr val="FF0000"/>
                </a:solidFill>
              </a:rPr>
              <a:t>muovere</a:t>
            </a:r>
            <a:r>
              <a:rPr lang="en-US" dirty="0" smtClean="0">
                <a:solidFill>
                  <a:srgbClr val="FF0000"/>
                </a:solidFill>
              </a:rPr>
              <a:t> e </a:t>
            </a:r>
            <a:r>
              <a:rPr lang="en-US" dirty="0" err="1" smtClean="0">
                <a:solidFill>
                  <a:srgbClr val="FF0000"/>
                </a:solidFill>
              </a:rPr>
              <a:t>prendere</a:t>
            </a:r>
            <a:r>
              <a:rPr lang="en-US" dirty="0" smtClean="0">
                <a:solidFill>
                  <a:srgbClr val="FF0000"/>
                </a:solidFill>
              </a:rPr>
              <a:t> un </a:t>
            </a:r>
            <a:r>
              <a:rPr lang="en-US" dirty="0" err="1" smtClean="0">
                <a:solidFill>
                  <a:srgbClr val="FF0000"/>
                </a:solidFill>
              </a:rPr>
              <a:t>oggetto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contemporaneamente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951083" y="3511971"/>
            <a:ext cx="1696452" cy="1227220"/>
            <a:chOff x="1323474" y="3380874"/>
            <a:chExt cx="1696452" cy="1227220"/>
          </a:xfrm>
        </p:grpSpPr>
        <p:sp>
          <p:nvSpPr>
            <p:cNvPr id="7" name="Rectangle 6"/>
            <p:cNvSpPr/>
            <p:nvPr/>
          </p:nvSpPr>
          <p:spPr>
            <a:xfrm>
              <a:off x="1323474" y="3380874"/>
              <a:ext cx="1696452" cy="8181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419727" y="4199021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473695" y="4199020"/>
              <a:ext cx="397042" cy="4090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887162" y="4037938"/>
            <a:ext cx="334513" cy="584358"/>
            <a:chOff x="3249164" y="3608942"/>
            <a:chExt cx="334513" cy="584358"/>
          </a:xfrm>
        </p:grpSpPr>
        <p:grpSp>
          <p:nvGrpSpPr>
            <p:cNvPr id="11" name="Group 10"/>
            <p:cNvGrpSpPr/>
            <p:nvPr/>
          </p:nvGrpSpPr>
          <p:grpSpPr>
            <a:xfrm>
              <a:off x="3249164" y="3608942"/>
              <a:ext cx="334513" cy="584358"/>
              <a:chOff x="2971800" y="3051810"/>
              <a:chExt cx="334513" cy="584358"/>
            </a:xfrm>
          </p:grpSpPr>
          <p:sp>
            <p:nvSpPr>
              <p:cNvPr id="13" name="Block Arc 12"/>
              <p:cNvSpPr/>
              <p:nvPr/>
            </p:nvSpPr>
            <p:spPr>
              <a:xfrm>
                <a:off x="2971800" y="3051810"/>
                <a:ext cx="334513" cy="457200"/>
              </a:xfrm>
              <a:prstGeom prst="blockArc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971800" y="3256120"/>
                <a:ext cx="334513" cy="3800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3362543" y="3887546"/>
              <a:ext cx="140252" cy="1853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Connector 14"/>
          <p:cNvCxnSpPr/>
          <p:nvPr/>
        </p:nvCxnSpPr>
        <p:spPr>
          <a:xfrm>
            <a:off x="4648141" y="4194989"/>
            <a:ext cx="1151434" cy="274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3746986" y="4878382"/>
            <a:ext cx="2307433" cy="457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0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08021 -0.09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10" y="-46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11876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37" y="-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77778E-6 3.33333E-6 L 0.01841 -0.09445 " pathEditMode="relative" rAng="0" ptsTypes="AA">
                                      <p:cBhvr>
                                        <p:cTn id="10" dur="1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/>
        </p:nvSpPr>
        <p:spPr>
          <a:xfrm>
            <a:off x="273594" y="160089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CREDITI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273594" y="1378617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Questo</a:t>
            </a:r>
            <a:r>
              <a:rPr lang="en-US" dirty="0" smtClean="0"/>
              <a:t> tutorial è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creato</a:t>
            </a:r>
            <a:r>
              <a:rPr lang="en-US" dirty="0" smtClean="0"/>
              <a:t> da Sanjay </a:t>
            </a:r>
            <a:r>
              <a:rPr lang="en-US" dirty="0"/>
              <a:t>Seshan and 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Seshan</a:t>
            </a:r>
            <a:endParaRPr lang="en-US" dirty="0"/>
          </a:p>
          <a:p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lezioni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 smtClean="0"/>
              <a:t>Traduzione</a:t>
            </a:r>
            <a:r>
              <a:rPr lang="en-US" dirty="0" smtClean="0"/>
              <a:t>: Giuseppe </a:t>
            </a:r>
            <a:r>
              <a:rPr lang="en-US" dirty="0" err="1" smtClean="0"/>
              <a:t>Comis</a:t>
            </a:r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/>
        </p:nvSpPr>
        <p:spPr>
          <a:xfrm>
            <a:off x="2810359" y="6332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02919" y="4661454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914400"/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Questo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lavoro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è </a:t>
            </a:r>
            <a:r>
              <a:rPr lang="en-US" altLang="en-US" sz="2000" dirty="0" err="1">
                <a:solidFill>
                  <a:srgbClr val="000000"/>
                </a:solidFill>
                <a:latin typeface="Helvetica Neue"/>
              </a:rPr>
              <a:t>soggetto</a:t>
            </a:r>
            <a:r>
              <a:rPr lang="en-US" altLang="en-US" sz="2000" dirty="0">
                <a:solidFill>
                  <a:srgbClr val="000000"/>
                </a:solidFill>
                <a:latin typeface="Helvetica Neue"/>
              </a:rPr>
              <a:t> a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4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315" y="3640328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2914</TotalTime>
  <Words>415</Words>
  <Application>Microsoft Office PowerPoint</Application>
  <PresentationFormat>Presentazione su schermo (4:3)</PresentationFormat>
  <Paragraphs>46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Retrospect</vt:lpstr>
      <vt:lpstr>intermediatev2</vt:lpstr>
      <vt:lpstr>LEZIONI INTERMEDIE</vt:lpstr>
      <vt:lpstr>Obiettivi della lezione</vt:lpstr>
      <vt:lpstr>Cosa sono i flussi paralleli?</vt:lpstr>
      <vt:lpstr>Come posso realizzare flussi paralleli? </vt:lpstr>
      <vt:lpstr>Flussi paralleli e blocchi personalizzati</vt:lpstr>
      <vt:lpstr>Flussi paralleli e blocchi personalizzati</vt:lpstr>
      <vt:lpstr>Sfida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Beams</dc:title>
  <cp:lastModifiedBy>GIUCO</cp:lastModifiedBy>
  <cp:revision>16</cp:revision>
  <dcterms:created xsi:type="dcterms:W3CDTF">2014-10-28T21:59:38Z</dcterms:created>
  <dcterms:modified xsi:type="dcterms:W3CDTF">2018-04-17T20:17:41Z</dcterms:modified>
</cp:coreProperties>
</file>